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69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3" autoAdjust="0"/>
    <p:restoredTop sz="94660"/>
  </p:normalViewPr>
  <p:slideViewPr>
    <p:cSldViewPr snapToGrid="0">
      <p:cViewPr varScale="1">
        <p:scale>
          <a:sx n="58" d="100"/>
          <a:sy n="58" d="100"/>
        </p:scale>
        <p:origin x="77" y="9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CF4388-F91D-D865-272F-4D907E15C2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4F59A81-3478-4027-A6AC-79256A2C48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E82CFB-E9CE-16C3-AA15-D8198F08C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670BF-FA3D-4FFE-8CE1-08FCF0956236}" type="datetimeFigureOut">
              <a:rPr lang="de-DE" smtClean="0"/>
              <a:t>07.02.2025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2CC9FF-C5AB-5EC5-9AAB-BAD49DBE3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BAF0035-D10F-8A12-C679-D01ABF1B6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0CA3-3B72-4F58-B035-481BF7A4D1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580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4356FB-D2AB-279C-0EA2-28B213364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5659D3E-5291-8F31-1620-2EA6EB757A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105B4A-F6BA-B8FB-09CD-CBEFE4E13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670BF-FA3D-4FFE-8CE1-08FCF0956236}" type="datetimeFigureOut">
              <a:rPr lang="de-DE" smtClean="0"/>
              <a:t>07.02.2025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3A39C4-18D4-A5C9-E829-CFA708F5B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58DFAA-BD60-DDA0-7554-002409B90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0CA3-3B72-4F58-B035-481BF7A4D1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9133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C8382AE-C4BE-68A1-0EA9-E476BD59DE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AC8ADA2-8AAC-D9D9-4BB2-58CBA1DE7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9578BD-40D1-86AA-58DD-FF531EDBA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670BF-FA3D-4FFE-8CE1-08FCF0956236}" type="datetimeFigureOut">
              <a:rPr lang="de-DE" smtClean="0"/>
              <a:t>07.02.2025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7243A55-FBFA-BBB1-3E75-FD0D3E796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BD7B6BF-82E9-4B30-E7CE-30041CB1C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0CA3-3B72-4F58-B035-481BF7A4D1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0468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9752C0A-586B-4803-8B5D-CEAA8A242F8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0"/>
            <a:ext cx="6096000" cy="3429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388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8DE200-7918-9D88-EF6E-508B3AD38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0C8942-59E2-381F-7CDC-8B10A9EFF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F14D85-129D-568B-7509-A4618F89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670BF-FA3D-4FFE-8CE1-08FCF0956236}" type="datetimeFigureOut">
              <a:rPr lang="de-DE" smtClean="0"/>
              <a:t>07.02.2025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17BE08-8688-7EA7-1449-DEBCFFEB8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DEC430-0AB2-6C0C-64DA-068D4709E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0CA3-3B72-4F58-B035-481BF7A4D1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736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41C474-6F17-8C1B-902B-45A14B3B6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D11BEED-C2EE-DB36-6D4A-043F004237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AE756F-AE76-DA8E-BC94-AF2330A9C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670BF-FA3D-4FFE-8CE1-08FCF0956236}" type="datetimeFigureOut">
              <a:rPr lang="de-DE" smtClean="0"/>
              <a:t>07.02.2025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2D28988-371D-42B7-8F89-58619D266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37CF77-1B65-6764-FCBF-4AD23EE94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0CA3-3B72-4F58-B035-481BF7A4D1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0503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35464C-EBE1-091F-75E3-A42D4B676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1503D10-A68B-1D56-9A5D-3100996578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04B1DEE-9267-2CDE-E8A7-2E3BA646F5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06C60D5-FCA9-A9AD-08AD-9CEE3ADA9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670BF-FA3D-4FFE-8CE1-08FCF0956236}" type="datetimeFigureOut">
              <a:rPr lang="de-DE" smtClean="0"/>
              <a:t>07.02.2025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49FFF53-545D-8D3B-D7B2-E3954C657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7E9DE2B-0F01-614D-F091-DEEA26141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0CA3-3B72-4F58-B035-481BF7A4D1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7523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79CA91-1F9A-6105-C0C2-A2C5C5667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1161621-9B26-6642-2095-C8FAB609C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48799E-8876-3883-EC29-B6E734F3F1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507D05B-E7C9-DBC2-54A6-937083DF64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F11D520-CFE4-3BD4-0C35-56C8A7F335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D63214E-1F0F-1919-EA56-1AA66097B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670BF-FA3D-4FFE-8CE1-08FCF0956236}" type="datetimeFigureOut">
              <a:rPr lang="de-DE" smtClean="0"/>
              <a:t>07.02.2025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92255DA-A5A9-D07B-2334-2715C5BB7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3EC949A-4233-5D9C-644E-BC16B9C76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0CA3-3B72-4F58-B035-481BF7A4D1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3803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AC6C42-43BD-0366-D518-90B732763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4C4E72A-55D5-9DCD-568D-DD61DA0AF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670BF-FA3D-4FFE-8CE1-08FCF0956236}" type="datetimeFigureOut">
              <a:rPr lang="de-DE" smtClean="0"/>
              <a:t>07.02.2025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43366EA-6147-E6CE-EBB4-DEF54A129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057A692-A23F-83B9-BE02-7C4802161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0CA3-3B72-4F58-B035-481BF7A4D1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3451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53FE201-B687-4C9C-445A-DC48122D8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670BF-FA3D-4FFE-8CE1-08FCF0956236}" type="datetimeFigureOut">
              <a:rPr lang="de-DE" smtClean="0"/>
              <a:t>07.02.2025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06B3F4F-4554-0A2E-3D9E-BC162B427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CE8615C-4E57-C565-8155-BE64F2F9D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0CA3-3B72-4F58-B035-481BF7A4D1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86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4117AE-B0FF-A197-7512-633F8B106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6BEE412-B7CB-2561-81ED-B4BE5270C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6FDDFB6-3099-D94D-7749-39058930F3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755A8DD-718D-0DA0-7C3C-5553195C1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670BF-FA3D-4FFE-8CE1-08FCF0956236}" type="datetimeFigureOut">
              <a:rPr lang="de-DE" smtClean="0"/>
              <a:t>07.02.2025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F0EE83A-9192-66B2-3E50-FA362065F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3FDE61F-7403-BA00-8B56-C2AAE3BF2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0CA3-3B72-4F58-B035-481BF7A4D1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2720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79D565-7A30-80FE-8BE0-F809D148D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42993D6-3A79-058E-9753-51BF37B365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26641BD-0B91-B824-1B6F-A9969321EE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917712B-AE9E-C3D2-F60D-DCF53138F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670BF-FA3D-4FFE-8CE1-08FCF0956236}" type="datetimeFigureOut">
              <a:rPr lang="de-DE" smtClean="0"/>
              <a:t>07.02.2025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DACAF6A-6AC7-5050-211E-E8A781A60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1C26932-93BE-F42A-413F-09657D00D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0CA3-3B72-4F58-B035-481BF7A4D1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061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B895332-23F2-A502-6F41-0C097763C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7AB8B1E-7300-6CC4-D00A-A9A6D3DA6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F27214-98B6-92B0-37CF-7C26E4D48D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5670BF-FA3D-4FFE-8CE1-08FCF0956236}" type="datetimeFigureOut">
              <a:rPr lang="de-DE" smtClean="0"/>
              <a:t>07.02.2025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DB5C146-19A2-C116-EDAF-97B0A3BCCA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0E9620-1F5E-EBA0-0B10-0EC979BAFB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700CA3-3B72-4F58-B035-481BF7A4D1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317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P:\sktfte\LOGOS\_sonnenklar.TV\On Air  Web\SK_TV_Clm_RGB.png">
            <a:extLst>
              <a:ext uri="{FF2B5EF4-FFF2-40B4-BE49-F238E27FC236}">
                <a16:creationId xmlns:a16="http://schemas.microsoft.com/office/drawing/2014/main" id="{2E062FA0-3531-435D-66AA-BDAC235C52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9667" y="6096364"/>
            <a:ext cx="2022997" cy="645004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2">
                <a:lumMod val="25000"/>
                <a:alpha val="36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D0AFE1CA-0780-58ED-B10C-12F8C8EB55AF}"/>
              </a:ext>
            </a:extLst>
          </p:cNvPr>
          <p:cNvGraphicFramePr>
            <a:graphicFrameLocks noGrp="1"/>
          </p:cNvGraphicFramePr>
          <p:nvPr/>
        </p:nvGraphicFramePr>
        <p:xfrm>
          <a:off x="1076038" y="1562030"/>
          <a:ext cx="6316107" cy="3019098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801435">
                  <a:extLst>
                    <a:ext uri="{9D8B030D-6E8A-4147-A177-3AD203B41FA5}">
                      <a16:colId xmlns:a16="http://schemas.microsoft.com/office/drawing/2014/main" val="2522849827"/>
                    </a:ext>
                  </a:extLst>
                </a:gridCol>
                <a:gridCol w="456702">
                  <a:extLst>
                    <a:ext uri="{9D8B030D-6E8A-4147-A177-3AD203B41FA5}">
                      <a16:colId xmlns:a16="http://schemas.microsoft.com/office/drawing/2014/main" val="36581558"/>
                    </a:ext>
                  </a:extLst>
                </a:gridCol>
                <a:gridCol w="456702">
                  <a:extLst>
                    <a:ext uri="{9D8B030D-6E8A-4147-A177-3AD203B41FA5}">
                      <a16:colId xmlns:a16="http://schemas.microsoft.com/office/drawing/2014/main" val="825828508"/>
                    </a:ext>
                  </a:extLst>
                </a:gridCol>
                <a:gridCol w="456702">
                  <a:extLst>
                    <a:ext uri="{9D8B030D-6E8A-4147-A177-3AD203B41FA5}">
                      <a16:colId xmlns:a16="http://schemas.microsoft.com/office/drawing/2014/main" val="268989638"/>
                    </a:ext>
                  </a:extLst>
                </a:gridCol>
                <a:gridCol w="456702">
                  <a:extLst>
                    <a:ext uri="{9D8B030D-6E8A-4147-A177-3AD203B41FA5}">
                      <a16:colId xmlns:a16="http://schemas.microsoft.com/office/drawing/2014/main" val="1338563689"/>
                    </a:ext>
                  </a:extLst>
                </a:gridCol>
                <a:gridCol w="456702">
                  <a:extLst>
                    <a:ext uri="{9D8B030D-6E8A-4147-A177-3AD203B41FA5}">
                      <a16:colId xmlns:a16="http://schemas.microsoft.com/office/drawing/2014/main" val="369002811"/>
                    </a:ext>
                  </a:extLst>
                </a:gridCol>
                <a:gridCol w="1098791">
                  <a:extLst>
                    <a:ext uri="{9D8B030D-6E8A-4147-A177-3AD203B41FA5}">
                      <a16:colId xmlns:a16="http://schemas.microsoft.com/office/drawing/2014/main" val="1038254730"/>
                    </a:ext>
                  </a:extLst>
                </a:gridCol>
                <a:gridCol w="1132371">
                  <a:extLst>
                    <a:ext uri="{9D8B030D-6E8A-4147-A177-3AD203B41FA5}">
                      <a16:colId xmlns:a16="http://schemas.microsoft.com/office/drawing/2014/main" val="3024167"/>
                    </a:ext>
                  </a:extLst>
                </a:gridCol>
              </a:tblGrid>
              <a:tr h="2368732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de-DE" sz="1400" b="1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Instagram Story </a:t>
                      </a:r>
                      <a:r>
                        <a:rPr lang="en-US" sz="1400" u="none" strike="noStrike" kern="12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</a:t>
                      </a:r>
                      <a:endParaRPr lang="en-US" sz="14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US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highlight</a:t>
                      </a:r>
                      <a:endParaRPr lang="de-DE" sz="14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Facebook Post</a:t>
                      </a:r>
                    </a:p>
                  </a:txBody>
                  <a:tcPr marL="6350" marR="6350" marT="6350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Instagram Post</a:t>
                      </a:r>
                    </a:p>
                  </a:txBody>
                  <a:tcPr marL="6350" marR="6350" marT="6350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Ads im Metaverse</a:t>
                      </a:r>
                    </a:p>
                  </a:txBody>
                  <a:tcPr marL="6350" marR="6350" marT="6350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Landing Page</a:t>
                      </a:r>
                    </a:p>
                  </a:txBody>
                  <a:tcPr marL="6350" marR="6350" marT="6350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Single Prices </a:t>
                      </a:r>
                      <a:endParaRPr lang="de-DE" sz="14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Bundle Price¹ </a:t>
                      </a:r>
                    </a:p>
                  </a:txBody>
                  <a:tcPr marL="6350" marR="6350" marT="6350" marB="0" vert="vert270" anchor="ctr"/>
                </a:tc>
                <a:extLst>
                  <a:ext uri="{0D108BD9-81ED-4DB2-BD59-A6C34878D82A}">
                    <a16:rowId xmlns:a16="http://schemas.microsoft.com/office/drawing/2014/main" val="60613474"/>
                  </a:ext>
                </a:extLst>
              </a:tr>
              <a:tr h="325183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Standard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2x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x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x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de-DE" sz="14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sng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9.400 €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1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7.500 €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930596"/>
                  </a:ext>
                </a:extLst>
              </a:tr>
              <a:tr h="325183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Standard Plus</a:t>
                      </a:r>
                      <a:endParaRPr lang="de-DE" sz="1400" b="1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2x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x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x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sng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19.900 €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1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14.900 €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1084664"/>
                  </a:ext>
                </a:extLst>
              </a:tr>
            </a:tbl>
          </a:graphicData>
        </a:graphic>
      </p:graphicFrame>
      <p:sp>
        <p:nvSpPr>
          <p:cNvPr id="6" name="TextBox 6">
            <a:extLst>
              <a:ext uri="{FF2B5EF4-FFF2-40B4-BE49-F238E27FC236}">
                <a16:creationId xmlns:a16="http://schemas.microsoft.com/office/drawing/2014/main" id="{C2872229-F293-CE7D-1D7E-AAD1A3840D01}"/>
              </a:ext>
            </a:extLst>
          </p:cNvPr>
          <p:cNvSpPr txBox="1"/>
          <p:nvPr/>
        </p:nvSpPr>
        <p:spPr>
          <a:xfrm>
            <a:off x="1322499" y="927069"/>
            <a:ext cx="4989525" cy="46153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999" b="1" dirty="0">
                <a:solidFill>
                  <a:schemeClr val="bg2">
                    <a:lumMod val="25000"/>
                  </a:schemeClr>
                </a:solidFill>
                <a:latin typeface="Raleway" panose="020B0003030101060003" pitchFamily="34" charset="0"/>
              </a:rPr>
              <a:t>SOCIAL MEDIA PAKETE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79CF8A7F-D68D-B164-BE77-AA3BBEBF8430}"/>
              </a:ext>
            </a:extLst>
          </p:cNvPr>
          <p:cNvSpPr/>
          <p:nvPr/>
        </p:nvSpPr>
        <p:spPr>
          <a:xfrm>
            <a:off x="-3320" y="0"/>
            <a:ext cx="313389" cy="6858000"/>
          </a:xfrm>
          <a:prstGeom prst="rect">
            <a:avLst/>
          </a:prstGeom>
          <a:gradFill flip="none" rotWithShape="1">
            <a:gsLst>
              <a:gs pos="0">
                <a:srgbClr val="FF9933"/>
              </a:gs>
              <a:gs pos="100000">
                <a:srgbClr val="FF6633"/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BF86A5E-A39D-0841-E860-5F9EADEA4897}"/>
              </a:ext>
            </a:extLst>
          </p:cNvPr>
          <p:cNvSpPr txBox="1"/>
          <p:nvPr/>
        </p:nvSpPr>
        <p:spPr>
          <a:xfrm>
            <a:off x="-125558" y="-1133055"/>
            <a:ext cx="499560" cy="295394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dirty="0">
                <a:solidFill>
                  <a:schemeClr val="bg1"/>
                </a:solidFill>
                <a:latin typeface="Raleway" panose="020B00030301010600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Online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E6E6AB22-6C52-33E9-579B-425BDF6CC900}"/>
              </a:ext>
            </a:extLst>
          </p:cNvPr>
          <p:cNvSpPr/>
          <p:nvPr/>
        </p:nvSpPr>
        <p:spPr>
          <a:xfrm>
            <a:off x="305043" y="6611394"/>
            <a:ext cx="3414163" cy="246211"/>
          </a:xfrm>
          <a:prstGeom prst="rect">
            <a:avLst/>
          </a:prstGeom>
        </p:spPr>
        <p:txBody>
          <a:bodyPr wrap="square" lIns="121910" tIns="60955" rIns="121910" bIns="60955">
            <a:spAutoFit/>
          </a:bodyPr>
          <a:lstStyle/>
          <a:p>
            <a:r>
              <a:rPr lang="de-DE" sz="800" dirty="0">
                <a:solidFill>
                  <a:schemeClr val="bg1">
                    <a:lumMod val="50000"/>
                  </a:schemeClr>
                </a:solidFill>
                <a:latin typeface="Raleway" pitchFamily="34" charset="0"/>
              </a:rPr>
              <a:t>¹ Alle Preise exkl. MwSt., gültig bis 31.10.2025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DAAA3FED-CCE0-D8B4-12C7-F7198C3887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7600" y="3322311"/>
            <a:ext cx="176799" cy="213378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BB65C24E-302B-351F-4350-C6474F8F95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7600" y="3322311"/>
            <a:ext cx="176799" cy="21337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FB5C6DF2-EE60-C7A9-9582-209FE5E4A9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7600" y="3322311"/>
            <a:ext cx="176799" cy="213378"/>
          </a:xfrm>
          <a:prstGeom prst="rect">
            <a:avLst/>
          </a:prstGeom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57A4D00D-D063-A514-ED90-F472540932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4263" y="2924944"/>
            <a:ext cx="3509143" cy="3932661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95C7868C-6B0A-B244-8CAA-E272BD80C5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46" b="14533"/>
          <a:stretch/>
        </p:blipFill>
        <p:spPr bwMode="auto">
          <a:xfrm>
            <a:off x="8577806" y="3428999"/>
            <a:ext cx="1483914" cy="2617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7DCF34C7-D3D3-B0F8-7242-909E45DA09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384" b="5155"/>
          <a:stretch/>
        </p:blipFill>
        <p:spPr bwMode="auto">
          <a:xfrm>
            <a:off x="8577806" y="5793867"/>
            <a:ext cx="1484126" cy="266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F6D3720B-A609-D462-B33B-A9E87C2394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846" t="86235" r="5042" b="11636"/>
          <a:stretch/>
        </p:blipFill>
        <p:spPr bwMode="auto">
          <a:xfrm>
            <a:off x="9336360" y="5710818"/>
            <a:ext cx="596263" cy="83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7">
            <a:extLst>
              <a:ext uri="{FF2B5EF4-FFF2-40B4-BE49-F238E27FC236}">
                <a16:creationId xmlns:a16="http://schemas.microsoft.com/office/drawing/2014/main" id="{0FDDB92D-936A-EE1C-28E7-130F46555384}"/>
              </a:ext>
            </a:extLst>
          </p:cNvPr>
          <p:cNvSpPr txBox="1"/>
          <p:nvPr/>
        </p:nvSpPr>
        <p:spPr>
          <a:xfrm>
            <a:off x="1177152" y="4675845"/>
            <a:ext cx="5246687" cy="2853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i="1" dirty="0">
                <a:solidFill>
                  <a:schemeClr val="bg2">
                    <a:lumMod val="25000"/>
                  </a:schemeClr>
                </a:solidFill>
                <a:latin typeface="Raleway" pitchFamily="34" charset="0"/>
              </a:rPr>
              <a:t>Dauer: </a:t>
            </a:r>
            <a:r>
              <a:rPr lang="en-US" sz="1400" i="1" dirty="0" err="1">
                <a:solidFill>
                  <a:schemeClr val="bg2">
                    <a:lumMod val="25000"/>
                  </a:schemeClr>
                </a:solidFill>
                <a:latin typeface="Raleway" pitchFamily="34" charset="0"/>
              </a:rPr>
              <a:t>einmalig</a:t>
            </a:r>
            <a:endParaRPr lang="en-US" sz="1400" i="1" dirty="0">
              <a:solidFill>
                <a:schemeClr val="bg2">
                  <a:lumMod val="25000"/>
                </a:schemeClr>
              </a:solidFill>
              <a:latin typeface="Raleway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417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Breitbild</PresentationFormat>
  <Paragraphs>28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Raleway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EUV-Nickisch, Jana</dc:creator>
  <cp:lastModifiedBy>EUV-Nickisch, Jana</cp:lastModifiedBy>
  <cp:revision>1</cp:revision>
  <dcterms:created xsi:type="dcterms:W3CDTF">2025-02-07T10:13:54Z</dcterms:created>
  <dcterms:modified xsi:type="dcterms:W3CDTF">2025-02-07T10:14:55Z</dcterms:modified>
</cp:coreProperties>
</file>